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3" d="100"/>
          <a:sy n="93" d="100"/>
        </p:scale>
        <p:origin x="27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6CBB1-F69F-42D2-9CFA-B4431B901BBF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D5609-FB34-493B-8B58-5CE17261A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1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D5609-FB34-493B-8B58-5CE17261A2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28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AC2E1-84FF-4962-BC90-DBD58AF04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E476D4-96DB-4D7E-9547-229DE17FE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8166AE-68B3-4D75-8CCF-3C6CED44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58E7D9-3536-40CF-BDF9-55D3B6F8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BA687-8396-40A9-8C19-3AE7D4FC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61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439A-FDD9-438F-BCC4-1987BF61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A6EE0E-CF5F-425E-BD17-57FAC12AE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58B24E-6BFD-4164-B68F-4B3388B5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BB5BED-B945-4745-AFAE-C645EAA6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EF371-0906-4641-B478-34171200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44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665F23-39B7-4140-97E3-3E6DF40EB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5641E4-F0BC-4BF7-BEE2-42C6E604B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9CD097-FA5B-4BAB-BF43-7D2EDDB2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F4A4F6-1FB3-4E5D-AF05-6F403C74A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56415E-7E39-41E9-8C76-93B44B36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8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04EFD-AF24-420E-8C31-81215BF6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808FD1-5857-4D75-B284-293F1DBF9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A312BC-808F-447D-B9D8-147C5257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8E9FE2-4BAC-465D-89E9-CAF5AF7CE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6A5AB3-BC2A-49D1-BE59-4E12B9EF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062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6FB81-67DB-4326-8262-C620B2BDD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9B29BA-D921-42DF-8DC9-7E617565C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35DC4-B0BB-474A-B9A3-73E2C793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B61BE4-4122-4D1C-ACB7-B0AD8BBD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D7213-B172-47EA-BDBC-7F200491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34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089D5-32A3-4E5C-AE11-33AE1527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9DDD9B-7BDE-441F-9AEF-B4A696F25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F259A2-CA75-414A-A46F-C2278011C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DECF61-3683-4A04-8D1F-E3640F58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13E6F9-692B-4144-9B93-83A0C62D6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672080-5C52-46B9-A496-2ECFC8DC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15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4BE9E-2B0F-46FD-8D53-D99306A9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F4D680-90C8-438E-9D63-39DDCC862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BF20C1-68A3-4E35-AE6E-DA7FE3D63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04E1A0-7731-4A9A-B14D-4155C4AF9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D94D42-A053-4F18-B76D-9C98F9B87F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34E0C2-83ED-43FB-B6B6-0B04C82B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685D2C-0468-4DA2-9A64-0B005C0D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1FB0CB-A1D8-44CD-8B2C-E81A8037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88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15FEE-E42F-47BB-AB7C-4969251D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DBC83D-C542-468E-93ED-89E2F2F3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A39ED-12DC-45D9-B7E2-06A53EBC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ECC204-6ABB-4D20-B47C-5BA38E49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1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C923FF-3F57-4C9F-AD0F-8CF446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901AB1-2730-463E-9377-5A0BDAE18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023703-D915-402E-AE44-08E7AA13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45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EC4F9-21C4-4A60-BFF8-3E98FB6A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DC73BF-90E6-425B-A599-2E22E608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010EC1-0C98-46C1-B8DB-692515037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60CC7E-2998-40F0-B1B7-3EA089CDA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FEE0F6-79CB-4932-8EC8-60C51E2A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33502C-52B9-4908-BFB1-E857439F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113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19BA2-3425-4B30-AD5D-3D78CE44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695364-8187-49C6-9DCA-2EEA040EFD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7DB9D6-4C81-455F-845B-9187F9F3A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22DF9-396C-4237-9C1D-5E93933D6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87340C-6731-40D6-B6EF-C0228B78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C51A64-675B-4D15-97C1-9D4DD785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5B9D97-4926-4355-A913-ECC7912C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F970B5-022C-4DB8-9C3D-FF8C11F83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0DBA1-85D6-445B-B988-9E8E143C9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39371-ECE7-4F09-AD98-D09CEF2D2653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9F3968-280F-49AD-80F5-89C0E1C33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487BC-ECA3-4E83-9456-C8772C306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D3968-EBDC-481B-A368-C6E89C5D0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40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692940B-1DAF-44C4-A3AA-DDA8C3771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32418" y="-3070194"/>
            <a:ext cx="7327164" cy="1299838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A59B5E91-2D74-4ACB-B4C7-5F6FDDFE95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099049"/>
                  </p:ext>
                </p:extLst>
              </p:nvPr>
            </p:nvGraphicFramePr>
            <p:xfrm>
              <a:off x="4261345" y="1594346"/>
              <a:ext cx="3669310" cy="36693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69310" cy="3669309"/>
                    </a:xfrm>
                    <a:prstGeom prst="rect">
                      <a:avLst/>
                    </a:prstGeom>
                  </am3d:spPr>
                  <am3d:camera>
                    <am3d:pos x="0" y="0" z="772999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85704" d="1000000"/>
                    <am3d:preTrans dx="5741386" dy="-8469621" dz="-3013040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300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A59B5E91-2D74-4ACB-B4C7-5F6FDDFE95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1345" y="1594346"/>
                <a:ext cx="3669310" cy="3669309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097B7B27-9A60-408F-8172-0DC8ED30A2AB}"/>
              </a:ext>
            </a:extLst>
          </p:cNvPr>
          <p:cNvGrpSpPr/>
          <p:nvPr/>
        </p:nvGrpSpPr>
        <p:grpSpPr>
          <a:xfrm>
            <a:off x="221181" y="364880"/>
            <a:ext cx="11966043" cy="6151773"/>
            <a:chOff x="221181" y="364880"/>
            <a:chExt cx="11966043" cy="615177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7F35228-0B87-4862-B4D5-0E838BF6D173}"/>
                </a:ext>
              </a:extLst>
            </p:cNvPr>
            <p:cNvSpPr txBox="1"/>
            <p:nvPr/>
          </p:nvSpPr>
          <p:spPr>
            <a:xfrm>
              <a:off x="221181" y="605498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划水的一天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4A8C7CA-A5EE-4355-A7E2-526DF1C72C07}"/>
                </a:ext>
              </a:extLst>
            </p:cNvPr>
            <p:cNvGrpSpPr/>
            <p:nvPr/>
          </p:nvGrpSpPr>
          <p:grpSpPr>
            <a:xfrm>
              <a:off x="334963" y="364880"/>
              <a:ext cx="11852261" cy="6133016"/>
              <a:chOff x="342582" y="434328"/>
              <a:chExt cx="11852261" cy="613301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33953A0-3684-454B-8127-A1C1E3EF4231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BFCB94A-56AB-4CEE-A9B9-9252E068BAAE}"/>
                  </a:ext>
                </a:extLst>
              </p:cNvPr>
              <p:cNvSpPr txBox="1"/>
              <p:nvPr/>
            </p:nvSpPr>
            <p:spPr>
              <a:xfrm>
                <a:off x="10352672" y="6100903"/>
                <a:ext cx="18421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16th</a:t>
                </a:r>
                <a:endParaRPr lang="zh-CN" altLang="en-US" sz="2400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1A4DF65-48CD-4592-8C5F-C620472CA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27CBCC1-825F-40FD-9174-E532D61BEDC7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1598BA2-1B7A-4292-A45A-782DADE7D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582" y="6562568"/>
                <a:ext cx="1504001" cy="4776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2381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692940B-1DAF-44C4-A3AA-DDA8C3771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32418" y="-3070194"/>
            <a:ext cx="7327164" cy="1299838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A59B5E91-2D74-4ACB-B4C7-5F6FDDFE95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3003061"/>
                  </p:ext>
                </p:extLst>
              </p:nvPr>
            </p:nvGraphicFramePr>
            <p:xfrm>
              <a:off x="4274165" y="1607166"/>
              <a:ext cx="3643658" cy="364365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643658" cy="3643657"/>
                    </a:xfrm>
                    <a:prstGeom prst="rect">
                      <a:avLst/>
                    </a:prstGeom>
                  </am3d:spPr>
                  <am3d:camera>
                    <am3d:pos x="0" y="0" z="772999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85704" d="1000000"/>
                    <am3d:preTrans dx="5741386" dy="-8469621" dz="-3013040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999" az="-1079999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4300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A59B5E91-2D74-4ACB-B4C7-5F6FDDFE95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4165" y="1607166"/>
                <a:ext cx="3643658" cy="3643657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FAB3A229-23A0-42CB-859D-4678CA9D1097}"/>
              </a:ext>
            </a:extLst>
          </p:cNvPr>
          <p:cNvGrpSpPr/>
          <p:nvPr/>
        </p:nvGrpSpPr>
        <p:grpSpPr>
          <a:xfrm>
            <a:off x="221181" y="364880"/>
            <a:ext cx="11966043" cy="6151773"/>
            <a:chOff x="221181" y="364880"/>
            <a:chExt cx="11966043" cy="615177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3730195-ABC8-49EE-B884-F63EBD2C7385}"/>
                </a:ext>
              </a:extLst>
            </p:cNvPr>
            <p:cNvSpPr txBox="1"/>
            <p:nvPr/>
          </p:nvSpPr>
          <p:spPr>
            <a:xfrm>
              <a:off x="221181" y="605498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划水的一天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EC5993D-274F-4D34-B6F0-46225454D32B}"/>
                </a:ext>
              </a:extLst>
            </p:cNvPr>
            <p:cNvGrpSpPr/>
            <p:nvPr/>
          </p:nvGrpSpPr>
          <p:grpSpPr>
            <a:xfrm>
              <a:off x="334963" y="364880"/>
              <a:ext cx="11852261" cy="6133016"/>
              <a:chOff x="342582" y="434328"/>
              <a:chExt cx="11852261" cy="613301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DADD396-2DBB-4D9B-A650-F06D8EE34011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26CAC2C-1E27-486D-9CA1-38F8F012D234}"/>
                  </a:ext>
                </a:extLst>
              </p:cNvPr>
              <p:cNvSpPr txBox="1"/>
              <p:nvPr/>
            </p:nvSpPr>
            <p:spPr>
              <a:xfrm>
                <a:off x="10352672" y="6100903"/>
                <a:ext cx="18421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15th</a:t>
                </a:r>
                <a:endParaRPr lang="zh-CN" altLang="en-US" sz="2400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83BCBB67-125E-46E7-95F2-300D41CCA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521F1AB-32ED-45E1-94F5-4DE90C2395F8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6E1C2FD6-7A7F-452A-B34D-ACB5B9DDF9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582" y="6562568"/>
                <a:ext cx="1504001" cy="4776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85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17</Words>
  <Application>Microsoft Office PowerPoint</Application>
  <PresentationFormat>宽屏</PresentationFormat>
  <Paragraphs>11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汉仪铸字黑魔法W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 haojie</dc:creator>
  <cp:lastModifiedBy>lv haojie</cp:lastModifiedBy>
  <cp:revision>3</cp:revision>
  <dcterms:created xsi:type="dcterms:W3CDTF">2019-12-01T10:23:22Z</dcterms:created>
  <dcterms:modified xsi:type="dcterms:W3CDTF">2019-12-01T10:34:58Z</dcterms:modified>
</cp:coreProperties>
</file>